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53B6E-53D5-4CEB-A842-C111F01BD260}" v="25" dt="2024-04-11T14:29:35.327"/>
    <p1510:client id="{EF0795F7-9ADA-417D-AFFB-FE9D30D28601}" v="37" dt="2024-04-11T10:37:34.1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6253B6E-53D5-4CEB-A842-C111F01BD260}"/>
    <pc:docChg chg="modSld">
      <pc:chgData name="" userId="" providerId="" clId="Web-{B6253B6E-53D5-4CEB-A842-C111F01BD260}" dt="2024-04-11T14:28:51.888" v="0" actId="20577"/>
      <pc:docMkLst>
        <pc:docMk/>
      </pc:docMkLst>
      <pc:sldChg chg="modSp">
        <pc:chgData name="" userId="" providerId="" clId="Web-{B6253B6E-53D5-4CEB-A842-C111F01BD260}" dt="2024-04-11T14:28:51.888" v="0" actId="20577"/>
        <pc:sldMkLst>
          <pc:docMk/>
          <pc:sldMk cId="0" sldId="441"/>
        </pc:sldMkLst>
        <pc:spChg chg="mod">
          <ac:chgData name="" userId="" providerId="" clId="Web-{B6253B6E-53D5-4CEB-A842-C111F01BD260}" dt="2024-04-11T14:28:51.888" v="0" actId="20577"/>
          <ac:spMkLst>
            <pc:docMk/>
            <pc:sldMk cId="0" sldId="441"/>
            <ac:spMk id="27" creationId="{243F787A-C1B9-4A5B-C50F-502754DD3886}"/>
          </ac:spMkLst>
        </pc:spChg>
      </pc:sldChg>
    </pc:docChg>
  </pc:docChgLst>
  <pc:docChgLst>
    <pc:chgData name="Mathankumar Kalaiselvan" userId="d4f981f4c7007135" providerId="Windows Live" clId="Web-{B6253B6E-53D5-4CEB-A842-C111F01BD260}"/>
    <pc:docChg chg="modSld">
      <pc:chgData name="Mathankumar Kalaiselvan" userId="d4f981f4c7007135" providerId="Windows Live" clId="Web-{B6253B6E-53D5-4CEB-A842-C111F01BD260}" dt="2024-04-11T14:29:35.327" v="10" actId="20577"/>
      <pc:docMkLst>
        <pc:docMk/>
      </pc:docMkLst>
      <pc:sldChg chg="modSp">
        <pc:chgData name="Mathankumar Kalaiselvan" userId="d4f981f4c7007135" providerId="Windows Live" clId="Web-{B6253B6E-53D5-4CEB-A842-C111F01BD260}" dt="2024-04-11T14:29:35.327" v="10" actId="20577"/>
        <pc:sldMkLst>
          <pc:docMk/>
          <pc:sldMk cId="0" sldId="441"/>
        </pc:sldMkLst>
        <pc:spChg chg="mod">
          <ac:chgData name="Mathankumar Kalaiselvan" userId="d4f981f4c7007135" providerId="Windows Live" clId="Web-{B6253B6E-53D5-4CEB-A842-C111F01BD260}" dt="2024-04-11T14:29:35.327" v="10" actId="20577"/>
          <ac:spMkLst>
            <pc:docMk/>
            <pc:sldMk cId="0" sldId="441"/>
            <ac:spMk id="27" creationId="{243F787A-C1B9-4A5B-C50F-502754DD388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lIns="91440" tIns="45720" rIns="91440" bIns="45720" anchor="t">
            <a:spAutoFit/>
          </a:bodyPr>
          <a:lstStyle/>
          <a:p>
            <a:pPr>
              <a:spcAft>
                <a:spcPts val="200"/>
              </a:spcAft>
            </a:pPr>
            <a:r>
              <a:rPr lang="en-US" sz="1100">
                <a:solidFill>
                  <a:schemeClr val="bg1"/>
                </a:solidFill>
              </a:rPr>
              <a:t>Name: Yogeshwari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au922221104054</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 Theni </a:t>
            </a:r>
            <a:r>
              <a:rPr lang="en-US" sz="110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270384"/>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843</Words>
  <Application>Microsoft Office PowerPoint</Application>
  <PresentationFormat>On-screen Show (16:9)</PresentationFormat>
  <Paragraphs>83</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mounish krishnan</cp:lastModifiedBy>
  <cp:revision>198</cp:revision>
  <dcterms:modified xsi:type="dcterms:W3CDTF">2024-04-11T14:29:36Z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